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sldIdLst>
    <p:sldId id="256" r:id="rId2"/>
    <p:sldId id="267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267C5-C681-4548-8CAD-391D24DC7B8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9A14-1080-4F05-B1A3-167BF44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A14-1080-4F05-B1A3-167BF447E1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7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6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07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5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BDAD-6A96-4DEF-8915-3C00E72E341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0"/>
            <a:ext cx="8596668" cy="498565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Результативность и качество реализации дополнительной общеобразовательной (общеразвивающей) программы </a:t>
            </a:r>
            <a:r>
              <a:rPr lang="ru-RU" sz="48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технической направленности «Техники».</a:t>
            </a:r>
            <a:endParaRPr lang="ru-RU" sz="48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>Достижения обучающихся творческого объединения </a:t>
            </a:r>
            <a:b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>НТМ</a:t>
            </a:r>
            <a: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>»</a:t>
            </a:r>
            <a: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5" y="1782278"/>
            <a:ext cx="2147425" cy="3037568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79114"/>
              </p:ext>
            </p:extLst>
          </p:nvPr>
        </p:nvGraphicFramePr>
        <p:xfrm>
          <a:off x="1613244" y="3047031"/>
          <a:ext cx="2146678" cy="303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4" imgW="5667126" imgH="8019873" progId="Acrobat.Document.DC">
                  <p:embed/>
                </p:oleObj>
              </mc:Choice>
              <mc:Fallback>
                <p:oleObj name="Acrobat Document" r:id="rId4" imgW="5667126" imgH="80198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3244" y="3047031"/>
                        <a:ext cx="2146678" cy="303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58" y="1782278"/>
            <a:ext cx="2182802" cy="3129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10" y="3047031"/>
            <a:ext cx="2162893" cy="30594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81" y="3770148"/>
            <a:ext cx="2132590" cy="29740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37" y="3924791"/>
            <a:ext cx="20402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>Достижения педагога дополнительного образования</a:t>
            </a:r>
            <a:r>
              <a:rPr lang="ru-RU" sz="28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BC356F"/>
                </a:solidFill>
                <a:latin typeface="Monotype Corsiva" panose="03010101010201010101" pitchFamily="66" charset="0"/>
              </a:rPr>
            </a:br>
            <a:endParaRPr lang="ru-RU" sz="2000" dirty="0"/>
          </a:p>
        </p:txBody>
      </p:sp>
      <p:graphicFrame>
        <p:nvGraphicFramePr>
          <p:cNvPr id="16" name="Объект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08734"/>
              </p:ext>
            </p:extLst>
          </p:nvPr>
        </p:nvGraphicFramePr>
        <p:xfrm>
          <a:off x="3604068" y="2356531"/>
          <a:ext cx="27432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3" imgW="5667126" imgH="8019873" progId="Acrobat.Document.DC">
                  <p:embed/>
                </p:oleObj>
              </mc:Choice>
              <mc:Fallback>
                <p:oleObj name="Acrobat Document" r:id="rId3" imgW="5667126" imgH="80198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4068" y="2356531"/>
                        <a:ext cx="2743200" cy="388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9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24</Words>
  <Application>Microsoft Office PowerPoint</Application>
  <PresentationFormat>Широкоэкранный</PresentationFormat>
  <Paragraphs>4</Paragraphs>
  <Slides>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Monotype Corsiva</vt:lpstr>
      <vt:lpstr>Trebuchet MS</vt:lpstr>
      <vt:lpstr>Wingdings 3</vt:lpstr>
      <vt:lpstr>Аспект</vt:lpstr>
      <vt:lpstr>Adobe Acrobat Document</vt:lpstr>
      <vt:lpstr>Результативность и качество реализации дополнительной общеобразовательной (общеразвивающей) программы технической направленности «Техники».</vt:lpstr>
      <vt:lpstr>Достижения обучающихся творческого объединения  «НТМ» </vt:lpstr>
      <vt:lpstr>Достижения педагога дополнительного образования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28</cp:revision>
  <dcterms:created xsi:type="dcterms:W3CDTF">2024-03-29T06:26:44Z</dcterms:created>
  <dcterms:modified xsi:type="dcterms:W3CDTF">2024-04-09T12:05:16Z</dcterms:modified>
</cp:coreProperties>
</file>